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91" r:id="rId9"/>
    <p:sldId id="292" r:id="rId10"/>
    <p:sldId id="290" r:id="rId11"/>
    <p:sldId id="293" r:id="rId12"/>
    <p:sldId id="295" r:id="rId13"/>
    <p:sldId id="294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289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3F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2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AD6E2B-C68F-4F1A-9812-920237ED0DD7}" type="doc">
      <dgm:prSet loTypeId="urn:microsoft.com/office/officeart/2005/8/layout/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9DF5916C-B79B-4DC9-B013-026AE3E673B2}">
      <dgm:prSet phldrT="[文本]"/>
      <dgm:spPr/>
      <dgm:t>
        <a:bodyPr/>
        <a:lstStyle/>
        <a:p>
          <a:r>
            <a:rPr lang="zh-CN" altLang="en-US" dirty="0"/>
            <a:t>分组完成工作页理论部分</a:t>
          </a:r>
        </a:p>
      </dgm:t>
    </dgm:pt>
    <dgm:pt modelId="{FA18AEAD-FF72-4372-98D9-52FD26033914}" type="parTrans" cxnId="{F828DE8E-FF0A-4DE4-B841-50D16A2687E0}">
      <dgm:prSet/>
      <dgm:spPr/>
      <dgm:t>
        <a:bodyPr/>
        <a:lstStyle/>
        <a:p>
          <a:endParaRPr lang="zh-CN" altLang="en-US"/>
        </a:p>
      </dgm:t>
    </dgm:pt>
    <dgm:pt modelId="{F7AA8AEF-8F10-4A87-B28D-664F21072A12}" type="sibTrans" cxnId="{F828DE8E-FF0A-4DE4-B841-50D16A2687E0}">
      <dgm:prSet/>
      <dgm:spPr/>
      <dgm:t>
        <a:bodyPr/>
        <a:lstStyle/>
        <a:p>
          <a:endParaRPr lang="zh-CN" altLang="en-US"/>
        </a:p>
      </dgm:t>
    </dgm:pt>
    <dgm:pt modelId="{4271C689-A683-41EC-82C4-045B6901FEE7}">
      <dgm:prSet phldrT="[文本]"/>
      <dgm:spPr/>
      <dgm:t>
        <a:bodyPr/>
        <a:lstStyle/>
        <a:p>
          <a:r>
            <a:rPr lang="zh-CN" altLang="en-US" dirty="0"/>
            <a:t>教师讲解理论内容</a:t>
          </a:r>
        </a:p>
      </dgm:t>
    </dgm:pt>
    <dgm:pt modelId="{7B68BCCA-D2A1-45C7-BC88-CA307DBCC180}" type="parTrans" cxnId="{C403E3E1-2050-42DC-988F-518803AC08EE}">
      <dgm:prSet/>
      <dgm:spPr/>
      <dgm:t>
        <a:bodyPr/>
        <a:lstStyle/>
        <a:p>
          <a:endParaRPr lang="zh-CN" altLang="en-US"/>
        </a:p>
      </dgm:t>
    </dgm:pt>
    <dgm:pt modelId="{F8E86133-7808-42E6-96CC-72D365490126}" type="sibTrans" cxnId="{C403E3E1-2050-42DC-988F-518803AC08EE}">
      <dgm:prSet/>
      <dgm:spPr/>
      <dgm:t>
        <a:bodyPr/>
        <a:lstStyle/>
        <a:p>
          <a:endParaRPr lang="zh-CN" altLang="en-US"/>
        </a:p>
      </dgm:t>
    </dgm:pt>
    <dgm:pt modelId="{A8FC954B-2F40-44C1-AB3F-3EEA9C2862DA}">
      <dgm:prSet phldrT="[文本]"/>
      <dgm:spPr/>
      <dgm:t>
        <a:bodyPr/>
        <a:lstStyle/>
        <a:p>
          <a:r>
            <a:rPr lang="zh-CN" altLang="en-US" dirty="0"/>
            <a:t>老师指导协助学生完成实做工作页</a:t>
          </a:r>
        </a:p>
      </dgm:t>
    </dgm:pt>
    <dgm:pt modelId="{484BB4A6-591C-41C2-9087-5328DE50D140}" type="parTrans" cxnId="{825713B0-97CE-4F85-9FF1-E0D60BF5AB63}">
      <dgm:prSet/>
      <dgm:spPr/>
      <dgm:t>
        <a:bodyPr/>
        <a:lstStyle/>
        <a:p>
          <a:endParaRPr lang="zh-CN" altLang="en-US"/>
        </a:p>
      </dgm:t>
    </dgm:pt>
    <dgm:pt modelId="{F913E9E4-E76C-4611-88BA-1F9C56F21143}" type="sibTrans" cxnId="{825713B0-97CE-4F85-9FF1-E0D60BF5AB63}">
      <dgm:prSet/>
      <dgm:spPr/>
      <dgm:t>
        <a:bodyPr/>
        <a:lstStyle/>
        <a:p>
          <a:endParaRPr lang="zh-CN" altLang="en-US"/>
        </a:p>
      </dgm:t>
    </dgm:pt>
    <dgm:pt modelId="{C44611C3-C4C1-418A-99E0-8B55D83FA5EA}">
      <dgm:prSet phldrT="[文本]"/>
      <dgm:spPr/>
      <dgm:t>
        <a:bodyPr/>
        <a:lstStyle/>
        <a:p>
          <a:r>
            <a:rPr lang="zh-CN" altLang="en-US" dirty="0"/>
            <a:t>老师讲解工作页</a:t>
          </a:r>
        </a:p>
      </dgm:t>
    </dgm:pt>
    <dgm:pt modelId="{ED09FBAD-9FC1-4E2D-BB4C-E5CC1A804907}" type="parTrans" cxnId="{A66254E2-6FCD-4B05-A23C-B2BE14B063D2}">
      <dgm:prSet/>
      <dgm:spPr/>
      <dgm:t>
        <a:bodyPr/>
        <a:lstStyle/>
        <a:p>
          <a:endParaRPr lang="zh-CN" altLang="en-US"/>
        </a:p>
      </dgm:t>
    </dgm:pt>
    <dgm:pt modelId="{F0C5B6E1-CFCB-4536-B622-32B4A308DAA0}" type="sibTrans" cxnId="{A66254E2-6FCD-4B05-A23C-B2BE14B063D2}">
      <dgm:prSet/>
      <dgm:spPr/>
      <dgm:t>
        <a:bodyPr/>
        <a:lstStyle/>
        <a:p>
          <a:endParaRPr lang="zh-CN" altLang="en-US"/>
        </a:p>
      </dgm:t>
    </dgm:pt>
    <dgm:pt modelId="{2A482AAA-1E2F-44D6-B9B3-F02509DB6496}">
      <dgm:prSet phldrT="[文本]"/>
      <dgm:spPr/>
      <dgm:t>
        <a:bodyPr/>
        <a:lstStyle/>
        <a:p>
          <a:r>
            <a:rPr lang="zh-CN" altLang="en-US" dirty="0"/>
            <a:t>学生自行完成技能考核</a:t>
          </a:r>
        </a:p>
      </dgm:t>
    </dgm:pt>
    <dgm:pt modelId="{049FF77C-F0CC-4E57-8319-5A86603BF5B8}" type="parTrans" cxnId="{576FBFD5-6208-4B91-A3AD-2B1CEA35735F}">
      <dgm:prSet/>
      <dgm:spPr/>
      <dgm:t>
        <a:bodyPr/>
        <a:lstStyle/>
        <a:p>
          <a:endParaRPr lang="zh-CN" altLang="en-US"/>
        </a:p>
      </dgm:t>
    </dgm:pt>
    <dgm:pt modelId="{9707C910-D5D8-4444-BFEC-7D8D3A3FA837}" type="sibTrans" cxnId="{576FBFD5-6208-4B91-A3AD-2B1CEA35735F}">
      <dgm:prSet/>
      <dgm:spPr/>
      <dgm:t>
        <a:bodyPr/>
        <a:lstStyle/>
        <a:p>
          <a:endParaRPr lang="zh-CN" altLang="en-US"/>
        </a:p>
      </dgm:t>
    </dgm:pt>
    <dgm:pt modelId="{EA5B8DD5-5E23-441F-A59A-03D7F334AE98}">
      <dgm:prSet phldrT="[文本]"/>
      <dgm:spPr/>
      <dgm:t>
        <a:bodyPr/>
        <a:lstStyle/>
        <a:p>
          <a:r>
            <a:rPr lang="zh-CN" altLang="en-US" dirty="0"/>
            <a:t>老师总结评价</a:t>
          </a:r>
        </a:p>
      </dgm:t>
    </dgm:pt>
    <dgm:pt modelId="{ADCD9B45-3B7A-420A-B153-55293890D45F}" type="parTrans" cxnId="{3D02C0D1-0C72-4C74-8368-538F7C12D39F}">
      <dgm:prSet/>
      <dgm:spPr/>
      <dgm:t>
        <a:bodyPr/>
        <a:lstStyle/>
        <a:p>
          <a:endParaRPr lang="zh-CN" altLang="en-US"/>
        </a:p>
      </dgm:t>
    </dgm:pt>
    <dgm:pt modelId="{47DD5542-926F-4386-8020-163FEEAA4191}" type="sibTrans" cxnId="{3D02C0D1-0C72-4C74-8368-538F7C12D39F}">
      <dgm:prSet/>
      <dgm:spPr/>
      <dgm:t>
        <a:bodyPr/>
        <a:lstStyle/>
        <a:p>
          <a:endParaRPr lang="zh-CN" altLang="en-US"/>
        </a:p>
      </dgm:t>
    </dgm:pt>
    <dgm:pt modelId="{FE7AF098-527F-4686-B2C3-9D53E24FD8CA}">
      <dgm:prSet phldrT="[文本]"/>
      <dgm:spPr/>
      <dgm:t>
        <a:bodyPr/>
        <a:lstStyle/>
        <a:p>
          <a:r>
            <a:rPr lang="zh-CN" altLang="en-US" dirty="0"/>
            <a:t>老师分配实做任务</a:t>
          </a:r>
        </a:p>
      </dgm:t>
    </dgm:pt>
    <dgm:pt modelId="{A9EE45B7-946C-4B8A-ABF3-DF4F2EE596D4}" type="parTrans" cxnId="{EF0DF837-6CE8-4821-BA3C-D0F20145921E}">
      <dgm:prSet/>
      <dgm:spPr/>
      <dgm:t>
        <a:bodyPr/>
        <a:lstStyle/>
        <a:p>
          <a:endParaRPr lang="zh-CN" altLang="en-US"/>
        </a:p>
      </dgm:t>
    </dgm:pt>
    <dgm:pt modelId="{13C0C108-D82C-467B-821E-25007383D1A9}" type="sibTrans" cxnId="{EF0DF837-6CE8-4821-BA3C-D0F20145921E}">
      <dgm:prSet/>
      <dgm:spPr/>
      <dgm:t>
        <a:bodyPr/>
        <a:lstStyle/>
        <a:p>
          <a:endParaRPr lang="zh-CN" altLang="en-US"/>
        </a:p>
      </dgm:t>
    </dgm:pt>
    <dgm:pt modelId="{A24F295D-A0FE-4C61-B061-0A37D9B7EACC}">
      <dgm:prSet phldrT="[文本]"/>
      <dgm:spPr/>
      <dgm:t>
        <a:bodyPr/>
        <a:lstStyle/>
        <a:p>
          <a:r>
            <a:rPr lang="zh-CN" altLang="en-US" dirty="0"/>
            <a:t>完成知识点和技能点</a:t>
          </a:r>
        </a:p>
      </dgm:t>
    </dgm:pt>
    <dgm:pt modelId="{09CA5C05-6F1C-488E-A96F-D4337E3E8B48}" type="parTrans" cxnId="{C7ECA66E-3F4E-4C20-8CB3-F298858DF2D8}">
      <dgm:prSet/>
      <dgm:spPr/>
      <dgm:t>
        <a:bodyPr/>
        <a:lstStyle/>
        <a:p>
          <a:endParaRPr lang="zh-CN" altLang="en-US"/>
        </a:p>
      </dgm:t>
    </dgm:pt>
    <dgm:pt modelId="{F05552F1-3D67-43E7-B447-FA2AEDAD43D1}" type="sibTrans" cxnId="{C7ECA66E-3F4E-4C20-8CB3-F298858DF2D8}">
      <dgm:prSet/>
      <dgm:spPr/>
      <dgm:t>
        <a:bodyPr/>
        <a:lstStyle/>
        <a:p>
          <a:endParaRPr lang="zh-CN" altLang="en-US"/>
        </a:p>
      </dgm:t>
    </dgm:pt>
    <dgm:pt modelId="{C402D924-98FD-4A0C-8FE0-DDEEB28887F8}" type="pres">
      <dgm:prSet presAssocID="{0AAD6E2B-C68F-4F1A-9812-920237ED0DD7}" presName="diagram" presStyleCnt="0">
        <dgm:presLayoutVars>
          <dgm:dir/>
          <dgm:resizeHandles val="exact"/>
        </dgm:presLayoutVars>
      </dgm:prSet>
      <dgm:spPr/>
    </dgm:pt>
    <dgm:pt modelId="{B642293F-B4F1-4215-857B-E101914ABDA4}" type="pres">
      <dgm:prSet presAssocID="{9DF5916C-B79B-4DC9-B013-026AE3E673B2}" presName="node" presStyleLbl="node1" presStyleIdx="0" presStyleCnt="8">
        <dgm:presLayoutVars>
          <dgm:bulletEnabled val="1"/>
        </dgm:presLayoutVars>
      </dgm:prSet>
      <dgm:spPr/>
    </dgm:pt>
    <dgm:pt modelId="{5C55E90B-3870-4676-9DCF-536854F2A7BD}" type="pres">
      <dgm:prSet presAssocID="{F7AA8AEF-8F10-4A87-B28D-664F21072A12}" presName="sibTrans" presStyleLbl="sibTrans2D1" presStyleIdx="0" presStyleCnt="7"/>
      <dgm:spPr/>
    </dgm:pt>
    <dgm:pt modelId="{61A27C28-A69E-473E-A71C-869B4B091D76}" type="pres">
      <dgm:prSet presAssocID="{F7AA8AEF-8F10-4A87-B28D-664F21072A12}" presName="connectorText" presStyleLbl="sibTrans2D1" presStyleIdx="0" presStyleCnt="7"/>
      <dgm:spPr/>
    </dgm:pt>
    <dgm:pt modelId="{B6993CBC-776C-4D13-9ACC-F2BFF18206C8}" type="pres">
      <dgm:prSet presAssocID="{4271C689-A683-41EC-82C4-045B6901FEE7}" presName="node" presStyleLbl="node1" presStyleIdx="1" presStyleCnt="8">
        <dgm:presLayoutVars>
          <dgm:bulletEnabled val="1"/>
        </dgm:presLayoutVars>
      </dgm:prSet>
      <dgm:spPr/>
    </dgm:pt>
    <dgm:pt modelId="{62D07503-1BE5-4241-89F5-286CD8BE9516}" type="pres">
      <dgm:prSet presAssocID="{F8E86133-7808-42E6-96CC-72D365490126}" presName="sibTrans" presStyleLbl="sibTrans2D1" presStyleIdx="1" presStyleCnt="7"/>
      <dgm:spPr/>
    </dgm:pt>
    <dgm:pt modelId="{8CC0C014-488A-4D2F-A98D-F6C4E39ADB3D}" type="pres">
      <dgm:prSet presAssocID="{F8E86133-7808-42E6-96CC-72D365490126}" presName="connectorText" presStyleLbl="sibTrans2D1" presStyleIdx="1" presStyleCnt="7"/>
      <dgm:spPr/>
    </dgm:pt>
    <dgm:pt modelId="{216E330D-E883-4BF5-B0FE-5F9A7A03A81F}" type="pres">
      <dgm:prSet presAssocID="{FE7AF098-527F-4686-B2C3-9D53E24FD8CA}" presName="node" presStyleLbl="node1" presStyleIdx="2" presStyleCnt="8">
        <dgm:presLayoutVars>
          <dgm:bulletEnabled val="1"/>
        </dgm:presLayoutVars>
      </dgm:prSet>
      <dgm:spPr/>
    </dgm:pt>
    <dgm:pt modelId="{18AB4FD4-904C-43AD-A630-65F4364938CF}" type="pres">
      <dgm:prSet presAssocID="{13C0C108-D82C-467B-821E-25007383D1A9}" presName="sibTrans" presStyleLbl="sibTrans2D1" presStyleIdx="2" presStyleCnt="7"/>
      <dgm:spPr/>
    </dgm:pt>
    <dgm:pt modelId="{A5C4798D-C8DB-472B-AB05-F2562B3596EC}" type="pres">
      <dgm:prSet presAssocID="{13C0C108-D82C-467B-821E-25007383D1A9}" presName="connectorText" presStyleLbl="sibTrans2D1" presStyleIdx="2" presStyleCnt="7"/>
      <dgm:spPr/>
    </dgm:pt>
    <dgm:pt modelId="{A62E7442-1F55-406F-ACD2-B74F73A213E2}" type="pres">
      <dgm:prSet presAssocID="{A8FC954B-2F40-44C1-AB3F-3EEA9C2862DA}" presName="node" presStyleLbl="node1" presStyleIdx="3" presStyleCnt="8">
        <dgm:presLayoutVars>
          <dgm:bulletEnabled val="1"/>
        </dgm:presLayoutVars>
      </dgm:prSet>
      <dgm:spPr/>
    </dgm:pt>
    <dgm:pt modelId="{E6F5F477-EB3A-44BF-BD64-4C3A742B0300}" type="pres">
      <dgm:prSet presAssocID="{F913E9E4-E76C-4611-88BA-1F9C56F21143}" presName="sibTrans" presStyleLbl="sibTrans2D1" presStyleIdx="3" presStyleCnt="7"/>
      <dgm:spPr/>
    </dgm:pt>
    <dgm:pt modelId="{FF04E844-A029-4CA3-ACD3-F43CA4A905A2}" type="pres">
      <dgm:prSet presAssocID="{F913E9E4-E76C-4611-88BA-1F9C56F21143}" presName="connectorText" presStyleLbl="sibTrans2D1" presStyleIdx="3" presStyleCnt="7"/>
      <dgm:spPr/>
    </dgm:pt>
    <dgm:pt modelId="{F2A7A743-C0CA-40E8-9BD2-8E07EBBC9906}" type="pres">
      <dgm:prSet presAssocID="{C44611C3-C4C1-418A-99E0-8B55D83FA5EA}" presName="node" presStyleLbl="node1" presStyleIdx="4" presStyleCnt="8">
        <dgm:presLayoutVars>
          <dgm:bulletEnabled val="1"/>
        </dgm:presLayoutVars>
      </dgm:prSet>
      <dgm:spPr/>
    </dgm:pt>
    <dgm:pt modelId="{2341E253-8D03-4A57-8353-6C202EEF75AA}" type="pres">
      <dgm:prSet presAssocID="{F0C5B6E1-CFCB-4536-B622-32B4A308DAA0}" presName="sibTrans" presStyleLbl="sibTrans2D1" presStyleIdx="4" presStyleCnt="7"/>
      <dgm:spPr/>
    </dgm:pt>
    <dgm:pt modelId="{02C60EAC-66C3-448E-8D56-0EF3248AA9DB}" type="pres">
      <dgm:prSet presAssocID="{F0C5B6E1-CFCB-4536-B622-32B4A308DAA0}" presName="connectorText" presStyleLbl="sibTrans2D1" presStyleIdx="4" presStyleCnt="7"/>
      <dgm:spPr/>
    </dgm:pt>
    <dgm:pt modelId="{E782F99C-A982-4F5B-9C07-571019CAD1C4}" type="pres">
      <dgm:prSet presAssocID="{2A482AAA-1E2F-44D6-B9B3-F02509DB6496}" presName="node" presStyleLbl="node1" presStyleIdx="5" presStyleCnt="8">
        <dgm:presLayoutVars>
          <dgm:bulletEnabled val="1"/>
        </dgm:presLayoutVars>
      </dgm:prSet>
      <dgm:spPr/>
    </dgm:pt>
    <dgm:pt modelId="{033771A7-A592-41B3-84E1-79E3FEEE9C56}" type="pres">
      <dgm:prSet presAssocID="{9707C910-D5D8-4444-BFEC-7D8D3A3FA837}" presName="sibTrans" presStyleLbl="sibTrans2D1" presStyleIdx="5" presStyleCnt="7"/>
      <dgm:spPr/>
    </dgm:pt>
    <dgm:pt modelId="{325E6B52-1071-4392-B5B1-D64854A98F98}" type="pres">
      <dgm:prSet presAssocID="{9707C910-D5D8-4444-BFEC-7D8D3A3FA837}" presName="connectorText" presStyleLbl="sibTrans2D1" presStyleIdx="5" presStyleCnt="7"/>
      <dgm:spPr/>
    </dgm:pt>
    <dgm:pt modelId="{4E1BD1D7-7452-4E73-8EE3-BA8C737F611C}" type="pres">
      <dgm:prSet presAssocID="{EA5B8DD5-5E23-441F-A59A-03D7F334AE98}" presName="node" presStyleLbl="node1" presStyleIdx="6" presStyleCnt="8">
        <dgm:presLayoutVars>
          <dgm:bulletEnabled val="1"/>
        </dgm:presLayoutVars>
      </dgm:prSet>
      <dgm:spPr/>
    </dgm:pt>
    <dgm:pt modelId="{B63CA25F-FB3C-40FB-8FF9-B4C04DFC054A}" type="pres">
      <dgm:prSet presAssocID="{47DD5542-926F-4386-8020-163FEEAA4191}" presName="sibTrans" presStyleLbl="sibTrans2D1" presStyleIdx="6" presStyleCnt="7"/>
      <dgm:spPr/>
    </dgm:pt>
    <dgm:pt modelId="{7E6F4EBF-A827-4914-8EB2-96D0A6581C5D}" type="pres">
      <dgm:prSet presAssocID="{47DD5542-926F-4386-8020-163FEEAA4191}" presName="connectorText" presStyleLbl="sibTrans2D1" presStyleIdx="6" presStyleCnt="7"/>
      <dgm:spPr/>
    </dgm:pt>
    <dgm:pt modelId="{B8ADE863-0457-40DF-921F-A348505F7D1B}" type="pres">
      <dgm:prSet presAssocID="{A24F295D-A0FE-4C61-B061-0A37D9B7EACC}" presName="node" presStyleLbl="node1" presStyleIdx="7" presStyleCnt="8">
        <dgm:presLayoutVars>
          <dgm:bulletEnabled val="1"/>
        </dgm:presLayoutVars>
      </dgm:prSet>
      <dgm:spPr/>
    </dgm:pt>
  </dgm:ptLst>
  <dgm:cxnLst>
    <dgm:cxn modelId="{7888E703-7C7E-454E-A065-D2EAF4FD43F1}" type="presOf" srcId="{0AAD6E2B-C68F-4F1A-9812-920237ED0DD7}" destId="{C402D924-98FD-4A0C-8FE0-DDEEB28887F8}" srcOrd="0" destOrd="0" presId="urn:microsoft.com/office/officeart/2005/8/layout/process5"/>
    <dgm:cxn modelId="{D12CB418-E009-4DF1-930E-978A9EC110BB}" type="presOf" srcId="{F0C5B6E1-CFCB-4536-B622-32B4A308DAA0}" destId="{02C60EAC-66C3-448E-8D56-0EF3248AA9DB}" srcOrd="1" destOrd="0" presId="urn:microsoft.com/office/officeart/2005/8/layout/process5"/>
    <dgm:cxn modelId="{80E9061D-0831-4FB2-A0A2-B81184320C9F}" type="presOf" srcId="{9707C910-D5D8-4444-BFEC-7D8D3A3FA837}" destId="{325E6B52-1071-4392-B5B1-D64854A98F98}" srcOrd="1" destOrd="0" presId="urn:microsoft.com/office/officeart/2005/8/layout/process5"/>
    <dgm:cxn modelId="{4B8AD91D-B9C0-467B-A1CE-800E9349A24E}" type="presOf" srcId="{F8E86133-7808-42E6-96CC-72D365490126}" destId="{8CC0C014-488A-4D2F-A98D-F6C4E39ADB3D}" srcOrd="1" destOrd="0" presId="urn:microsoft.com/office/officeart/2005/8/layout/process5"/>
    <dgm:cxn modelId="{F6D1C81E-6619-486E-9049-4891EF81DD7F}" type="presOf" srcId="{13C0C108-D82C-467B-821E-25007383D1A9}" destId="{A5C4798D-C8DB-472B-AB05-F2562B3596EC}" srcOrd="1" destOrd="0" presId="urn:microsoft.com/office/officeart/2005/8/layout/process5"/>
    <dgm:cxn modelId="{5D08D825-1A66-4F19-80FA-E53D9DF4B493}" type="presOf" srcId="{47DD5542-926F-4386-8020-163FEEAA4191}" destId="{B63CA25F-FB3C-40FB-8FF9-B4C04DFC054A}" srcOrd="0" destOrd="0" presId="urn:microsoft.com/office/officeart/2005/8/layout/process5"/>
    <dgm:cxn modelId="{EF0DF837-6CE8-4821-BA3C-D0F20145921E}" srcId="{0AAD6E2B-C68F-4F1A-9812-920237ED0DD7}" destId="{FE7AF098-527F-4686-B2C3-9D53E24FD8CA}" srcOrd="2" destOrd="0" parTransId="{A9EE45B7-946C-4B8A-ABF3-DF4F2EE596D4}" sibTransId="{13C0C108-D82C-467B-821E-25007383D1A9}"/>
    <dgm:cxn modelId="{3FD0996B-FC4B-46A8-95DE-E4FBEF797270}" type="presOf" srcId="{F7AA8AEF-8F10-4A87-B28D-664F21072A12}" destId="{5C55E90B-3870-4676-9DCF-536854F2A7BD}" srcOrd="0" destOrd="0" presId="urn:microsoft.com/office/officeart/2005/8/layout/process5"/>
    <dgm:cxn modelId="{EA42E74B-B25B-47FD-A259-FAA2FD6D2732}" type="presOf" srcId="{C44611C3-C4C1-418A-99E0-8B55D83FA5EA}" destId="{F2A7A743-C0CA-40E8-9BD2-8E07EBBC9906}" srcOrd="0" destOrd="0" presId="urn:microsoft.com/office/officeart/2005/8/layout/process5"/>
    <dgm:cxn modelId="{C7ECA66E-3F4E-4C20-8CB3-F298858DF2D8}" srcId="{0AAD6E2B-C68F-4F1A-9812-920237ED0DD7}" destId="{A24F295D-A0FE-4C61-B061-0A37D9B7EACC}" srcOrd="7" destOrd="0" parTransId="{09CA5C05-6F1C-488E-A96F-D4337E3E8B48}" sibTransId="{F05552F1-3D67-43E7-B447-FA2AEDAD43D1}"/>
    <dgm:cxn modelId="{EC0F3252-6B27-4329-8443-ECC9D8BBB61A}" type="presOf" srcId="{4271C689-A683-41EC-82C4-045B6901FEE7}" destId="{B6993CBC-776C-4D13-9ACC-F2BFF18206C8}" srcOrd="0" destOrd="0" presId="urn:microsoft.com/office/officeart/2005/8/layout/process5"/>
    <dgm:cxn modelId="{CB58B872-5ED9-4BFF-90B6-FAE66EE65C7C}" type="presOf" srcId="{EA5B8DD5-5E23-441F-A59A-03D7F334AE98}" destId="{4E1BD1D7-7452-4E73-8EE3-BA8C737F611C}" srcOrd="0" destOrd="0" presId="urn:microsoft.com/office/officeart/2005/8/layout/process5"/>
    <dgm:cxn modelId="{0D804859-BF14-4B67-BE96-D5A742637C98}" type="presOf" srcId="{13C0C108-D82C-467B-821E-25007383D1A9}" destId="{18AB4FD4-904C-43AD-A630-65F4364938CF}" srcOrd="0" destOrd="0" presId="urn:microsoft.com/office/officeart/2005/8/layout/process5"/>
    <dgm:cxn modelId="{2C4C2B7C-3E80-4B9B-AE23-4B32BA36B5FA}" type="presOf" srcId="{F8E86133-7808-42E6-96CC-72D365490126}" destId="{62D07503-1BE5-4241-89F5-286CD8BE9516}" srcOrd="0" destOrd="0" presId="urn:microsoft.com/office/officeart/2005/8/layout/process5"/>
    <dgm:cxn modelId="{073B5081-0526-4DE8-BEFE-23BC3D137566}" type="presOf" srcId="{2A482AAA-1E2F-44D6-B9B3-F02509DB6496}" destId="{E782F99C-A982-4F5B-9C07-571019CAD1C4}" srcOrd="0" destOrd="0" presId="urn:microsoft.com/office/officeart/2005/8/layout/process5"/>
    <dgm:cxn modelId="{F828DE8E-FF0A-4DE4-B841-50D16A2687E0}" srcId="{0AAD6E2B-C68F-4F1A-9812-920237ED0DD7}" destId="{9DF5916C-B79B-4DC9-B013-026AE3E673B2}" srcOrd="0" destOrd="0" parTransId="{FA18AEAD-FF72-4372-98D9-52FD26033914}" sibTransId="{F7AA8AEF-8F10-4A87-B28D-664F21072A12}"/>
    <dgm:cxn modelId="{14687F97-5C44-4F31-B6FF-1CCBE4E0AF61}" type="presOf" srcId="{47DD5542-926F-4386-8020-163FEEAA4191}" destId="{7E6F4EBF-A827-4914-8EB2-96D0A6581C5D}" srcOrd="1" destOrd="0" presId="urn:microsoft.com/office/officeart/2005/8/layout/process5"/>
    <dgm:cxn modelId="{16D6DF9E-F1DD-4776-AE26-DA16116E3618}" type="presOf" srcId="{F0C5B6E1-CFCB-4536-B622-32B4A308DAA0}" destId="{2341E253-8D03-4A57-8353-6C202EEF75AA}" srcOrd="0" destOrd="0" presId="urn:microsoft.com/office/officeart/2005/8/layout/process5"/>
    <dgm:cxn modelId="{DD7802A9-01B9-4C33-8C84-D4C2F4CC2DFC}" type="presOf" srcId="{F913E9E4-E76C-4611-88BA-1F9C56F21143}" destId="{FF04E844-A029-4CA3-ACD3-F43CA4A905A2}" srcOrd="1" destOrd="0" presId="urn:microsoft.com/office/officeart/2005/8/layout/process5"/>
    <dgm:cxn modelId="{825713B0-97CE-4F85-9FF1-E0D60BF5AB63}" srcId="{0AAD6E2B-C68F-4F1A-9812-920237ED0DD7}" destId="{A8FC954B-2F40-44C1-AB3F-3EEA9C2862DA}" srcOrd="3" destOrd="0" parTransId="{484BB4A6-591C-41C2-9087-5328DE50D140}" sibTransId="{F913E9E4-E76C-4611-88BA-1F9C56F21143}"/>
    <dgm:cxn modelId="{A7F3B6C6-2902-4D49-97D3-8E5F8DB2581A}" type="presOf" srcId="{A24F295D-A0FE-4C61-B061-0A37D9B7EACC}" destId="{B8ADE863-0457-40DF-921F-A348505F7D1B}" srcOrd="0" destOrd="0" presId="urn:microsoft.com/office/officeart/2005/8/layout/process5"/>
    <dgm:cxn modelId="{3D02C0D1-0C72-4C74-8368-538F7C12D39F}" srcId="{0AAD6E2B-C68F-4F1A-9812-920237ED0DD7}" destId="{EA5B8DD5-5E23-441F-A59A-03D7F334AE98}" srcOrd="6" destOrd="0" parTransId="{ADCD9B45-3B7A-420A-B153-55293890D45F}" sibTransId="{47DD5542-926F-4386-8020-163FEEAA4191}"/>
    <dgm:cxn modelId="{E088E8D1-7B56-4838-BB08-6F97667FB1E2}" type="presOf" srcId="{A8FC954B-2F40-44C1-AB3F-3EEA9C2862DA}" destId="{A62E7442-1F55-406F-ACD2-B74F73A213E2}" srcOrd="0" destOrd="0" presId="urn:microsoft.com/office/officeart/2005/8/layout/process5"/>
    <dgm:cxn modelId="{576FBFD5-6208-4B91-A3AD-2B1CEA35735F}" srcId="{0AAD6E2B-C68F-4F1A-9812-920237ED0DD7}" destId="{2A482AAA-1E2F-44D6-B9B3-F02509DB6496}" srcOrd="5" destOrd="0" parTransId="{049FF77C-F0CC-4E57-8319-5A86603BF5B8}" sibTransId="{9707C910-D5D8-4444-BFEC-7D8D3A3FA837}"/>
    <dgm:cxn modelId="{1CBC35DD-3EB8-4020-AB15-F85085D3BCB2}" type="presOf" srcId="{9707C910-D5D8-4444-BFEC-7D8D3A3FA837}" destId="{033771A7-A592-41B3-84E1-79E3FEEE9C56}" srcOrd="0" destOrd="0" presId="urn:microsoft.com/office/officeart/2005/8/layout/process5"/>
    <dgm:cxn modelId="{C403E3E1-2050-42DC-988F-518803AC08EE}" srcId="{0AAD6E2B-C68F-4F1A-9812-920237ED0DD7}" destId="{4271C689-A683-41EC-82C4-045B6901FEE7}" srcOrd="1" destOrd="0" parTransId="{7B68BCCA-D2A1-45C7-BC88-CA307DBCC180}" sibTransId="{F8E86133-7808-42E6-96CC-72D365490126}"/>
    <dgm:cxn modelId="{A66254E2-6FCD-4B05-A23C-B2BE14B063D2}" srcId="{0AAD6E2B-C68F-4F1A-9812-920237ED0DD7}" destId="{C44611C3-C4C1-418A-99E0-8B55D83FA5EA}" srcOrd="4" destOrd="0" parTransId="{ED09FBAD-9FC1-4E2D-BB4C-E5CC1A804907}" sibTransId="{F0C5B6E1-CFCB-4536-B622-32B4A308DAA0}"/>
    <dgm:cxn modelId="{8245D4E5-62EB-4399-99FF-056BADCF1801}" type="presOf" srcId="{F7AA8AEF-8F10-4A87-B28D-664F21072A12}" destId="{61A27C28-A69E-473E-A71C-869B4B091D76}" srcOrd="1" destOrd="0" presId="urn:microsoft.com/office/officeart/2005/8/layout/process5"/>
    <dgm:cxn modelId="{358D53ED-20FA-4513-B62D-F12E8C9F6931}" type="presOf" srcId="{FE7AF098-527F-4686-B2C3-9D53E24FD8CA}" destId="{216E330D-E883-4BF5-B0FE-5F9A7A03A81F}" srcOrd="0" destOrd="0" presId="urn:microsoft.com/office/officeart/2005/8/layout/process5"/>
    <dgm:cxn modelId="{D916F6FA-0EC2-481B-AF64-16B6691A709D}" type="presOf" srcId="{F913E9E4-E76C-4611-88BA-1F9C56F21143}" destId="{E6F5F477-EB3A-44BF-BD64-4C3A742B0300}" srcOrd="0" destOrd="0" presId="urn:microsoft.com/office/officeart/2005/8/layout/process5"/>
    <dgm:cxn modelId="{08EDFDFC-9ADA-4225-ADA0-2776AF669C30}" type="presOf" srcId="{9DF5916C-B79B-4DC9-B013-026AE3E673B2}" destId="{B642293F-B4F1-4215-857B-E101914ABDA4}" srcOrd="0" destOrd="0" presId="urn:microsoft.com/office/officeart/2005/8/layout/process5"/>
    <dgm:cxn modelId="{206EDF67-8A0B-44D5-9489-863A93D6E8C7}" type="presParOf" srcId="{C402D924-98FD-4A0C-8FE0-DDEEB28887F8}" destId="{B642293F-B4F1-4215-857B-E101914ABDA4}" srcOrd="0" destOrd="0" presId="urn:microsoft.com/office/officeart/2005/8/layout/process5"/>
    <dgm:cxn modelId="{7ACBFC83-BD74-43F5-B2EE-B4B24EA43234}" type="presParOf" srcId="{C402D924-98FD-4A0C-8FE0-DDEEB28887F8}" destId="{5C55E90B-3870-4676-9DCF-536854F2A7BD}" srcOrd="1" destOrd="0" presId="urn:microsoft.com/office/officeart/2005/8/layout/process5"/>
    <dgm:cxn modelId="{53C31275-92B8-4A53-B0FA-BE26F14614B7}" type="presParOf" srcId="{5C55E90B-3870-4676-9DCF-536854F2A7BD}" destId="{61A27C28-A69E-473E-A71C-869B4B091D76}" srcOrd="0" destOrd="0" presId="urn:microsoft.com/office/officeart/2005/8/layout/process5"/>
    <dgm:cxn modelId="{B25A1A88-537E-4654-820C-007395981B76}" type="presParOf" srcId="{C402D924-98FD-4A0C-8FE0-DDEEB28887F8}" destId="{B6993CBC-776C-4D13-9ACC-F2BFF18206C8}" srcOrd="2" destOrd="0" presId="urn:microsoft.com/office/officeart/2005/8/layout/process5"/>
    <dgm:cxn modelId="{BD9BA34B-ABFC-4C5C-93F0-0A0AC0A8FFFD}" type="presParOf" srcId="{C402D924-98FD-4A0C-8FE0-DDEEB28887F8}" destId="{62D07503-1BE5-4241-89F5-286CD8BE9516}" srcOrd="3" destOrd="0" presId="urn:microsoft.com/office/officeart/2005/8/layout/process5"/>
    <dgm:cxn modelId="{ECB8B553-7639-45F1-BD08-D573F87D8DD9}" type="presParOf" srcId="{62D07503-1BE5-4241-89F5-286CD8BE9516}" destId="{8CC0C014-488A-4D2F-A98D-F6C4E39ADB3D}" srcOrd="0" destOrd="0" presId="urn:microsoft.com/office/officeart/2005/8/layout/process5"/>
    <dgm:cxn modelId="{F7BE4312-B6B7-413F-8F84-CA22D41C6CD1}" type="presParOf" srcId="{C402D924-98FD-4A0C-8FE0-DDEEB28887F8}" destId="{216E330D-E883-4BF5-B0FE-5F9A7A03A81F}" srcOrd="4" destOrd="0" presId="urn:microsoft.com/office/officeart/2005/8/layout/process5"/>
    <dgm:cxn modelId="{E3C0E61E-922D-41EE-AE96-F1471E27E4ED}" type="presParOf" srcId="{C402D924-98FD-4A0C-8FE0-DDEEB28887F8}" destId="{18AB4FD4-904C-43AD-A630-65F4364938CF}" srcOrd="5" destOrd="0" presId="urn:microsoft.com/office/officeart/2005/8/layout/process5"/>
    <dgm:cxn modelId="{391144B5-51D8-402E-870E-8B67D3620A90}" type="presParOf" srcId="{18AB4FD4-904C-43AD-A630-65F4364938CF}" destId="{A5C4798D-C8DB-472B-AB05-F2562B3596EC}" srcOrd="0" destOrd="0" presId="urn:microsoft.com/office/officeart/2005/8/layout/process5"/>
    <dgm:cxn modelId="{AD98DFBE-7FD4-4596-B415-52D8315D005F}" type="presParOf" srcId="{C402D924-98FD-4A0C-8FE0-DDEEB28887F8}" destId="{A62E7442-1F55-406F-ACD2-B74F73A213E2}" srcOrd="6" destOrd="0" presId="urn:microsoft.com/office/officeart/2005/8/layout/process5"/>
    <dgm:cxn modelId="{0AD735B8-7396-42E5-BBA9-4C69794FEE00}" type="presParOf" srcId="{C402D924-98FD-4A0C-8FE0-DDEEB28887F8}" destId="{E6F5F477-EB3A-44BF-BD64-4C3A742B0300}" srcOrd="7" destOrd="0" presId="urn:microsoft.com/office/officeart/2005/8/layout/process5"/>
    <dgm:cxn modelId="{3969FD90-2D73-4005-86A4-9EE6D2AC03CF}" type="presParOf" srcId="{E6F5F477-EB3A-44BF-BD64-4C3A742B0300}" destId="{FF04E844-A029-4CA3-ACD3-F43CA4A905A2}" srcOrd="0" destOrd="0" presId="urn:microsoft.com/office/officeart/2005/8/layout/process5"/>
    <dgm:cxn modelId="{9A0EFE38-2C37-4242-813B-8923F02D42E2}" type="presParOf" srcId="{C402D924-98FD-4A0C-8FE0-DDEEB28887F8}" destId="{F2A7A743-C0CA-40E8-9BD2-8E07EBBC9906}" srcOrd="8" destOrd="0" presId="urn:microsoft.com/office/officeart/2005/8/layout/process5"/>
    <dgm:cxn modelId="{4C39FC98-EF9C-4759-B39D-4C74D87E62E0}" type="presParOf" srcId="{C402D924-98FD-4A0C-8FE0-DDEEB28887F8}" destId="{2341E253-8D03-4A57-8353-6C202EEF75AA}" srcOrd="9" destOrd="0" presId="urn:microsoft.com/office/officeart/2005/8/layout/process5"/>
    <dgm:cxn modelId="{1258EF34-0978-492C-9D19-E926287C196F}" type="presParOf" srcId="{2341E253-8D03-4A57-8353-6C202EEF75AA}" destId="{02C60EAC-66C3-448E-8D56-0EF3248AA9DB}" srcOrd="0" destOrd="0" presId="urn:microsoft.com/office/officeart/2005/8/layout/process5"/>
    <dgm:cxn modelId="{1B7E33A3-AF82-4F91-90FD-8F13E21EAA09}" type="presParOf" srcId="{C402D924-98FD-4A0C-8FE0-DDEEB28887F8}" destId="{E782F99C-A982-4F5B-9C07-571019CAD1C4}" srcOrd="10" destOrd="0" presId="urn:microsoft.com/office/officeart/2005/8/layout/process5"/>
    <dgm:cxn modelId="{77285B53-0EAE-47E0-BA73-A77CE285933B}" type="presParOf" srcId="{C402D924-98FD-4A0C-8FE0-DDEEB28887F8}" destId="{033771A7-A592-41B3-84E1-79E3FEEE9C56}" srcOrd="11" destOrd="0" presId="urn:microsoft.com/office/officeart/2005/8/layout/process5"/>
    <dgm:cxn modelId="{DF3C58F7-D3BD-4B64-ADEA-139831C86B3E}" type="presParOf" srcId="{033771A7-A592-41B3-84E1-79E3FEEE9C56}" destId="{325E6B52-1071-4392-B5B1-D64854A98F98}" srcOrd="0" destOrd="0" presId="urn:microsoft.com/office/officeart/2005/8/layout/process5"/>
    <dgm:cxn modelId="{869D51B4-C056-4862-B76C-BB3015552FAC}" type="presParOf" srcId="{C402D924-98FD-4A0C-8FE0-DDEEB28887F8}" destId="{4E1BD1D7-7452-4E73-8EE3-BA8C737F611C}" srcOrd="12" destOrd="0" presId="urn:microsoft.com/office/officeart/2005/8/layout/process5"/>
    <dgm:cxn modelId="{B654CE92-CEA6-45A8-B34C-B638F673C727}" type="presParOf" srcId="{C402D924-98FD-4A0C-8FE0-DDEEB28887F8}" destId="{B63CA25F-FB3C-40FB-8FF9-B4C04DFC054A}" srcOrd="13" destOrd="0" presId="urn:microsoft.com/office/officeart/2005/8/layout/process5"/>
    <dgm:cxn modelId="{D63807ED-BD2D-4891-9101-A76CA8BDADC4}" type="presParOf" srcId="{B63CA25F-FB3C-40FB-8FF9-B4C04DFC054A}" destId="{7E6F4EBF-A827-4914-8EB2-96D0A6581C5D}" srcOrd="0" destOrd="0" presId="urn:microsoft.com/office/officeart/2005/8/layout/process5"/>
    <dgm:cxn modelId="{052AD446-F475-4EAB-87AF-1F3C4BF515AE}" type="presParOf" srcId="{C402D924-98FD-4A0C-8FE0-DDEEB28887F8}" destId="{B8ADE863-0457-40DF-921F-A348505F7D1B}" srcOrd="14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42293F-B4F1-4215-857B-E101914ABDA4}">
      <dsp:nvSpPr>
        <dsp:cNvPr id="0" name=""/>
        <dsp:cNvSpPr/>
      </dsp:nvSpPr>
      <dsp:spPr>
        <a:xfrm>
          <a:off x="534555" y="891"/>
          <a:ext cx="1741811" cy="104508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分组完成工作页理论部分</a:t>
          </a:r>
        </a:p>
      </dsp:txBody>
      <dsp:txXfrm>
        <a:off x="565165" y="31501"/>
        <a:ext cx="1680591" cy="983866"/>
      </dsp:txXfrm>
    </dsp:sp>
    <dsp:sp modelId="{5C55E90B-3870-4676-9DCF-536854F2A7BD}">
      <dsp:nvSpPr>
        <dsp:cNvPr id="0" name=""/>
        <dsp:cNvSpPr/>
      </dsp:nvSpPr>
      <dsp:spPr>
        <a:xfrm>
          <a:off x="2429646" y="307450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>
        <a:off x="2429646" y="393844"/>
        <a:ext cx="258484" cy="259181"/>
      </dsp:txXfrm>
    </dsp:sp>
    <dsp:sp modelId="{B6993CBC-776C-4D13-9ACC-F2BFF18206C8}">
      <dsp:nvSpPr>
        <dsp:cNvPr id="0" name=""/>
        <dsp:cNvSpPr/>
      </dsp:nvSpPr>
      <dsp:spPr>
        <a:xfrm>
          <a:off x="2973091" y="891"/>
          <a:ext cx="1741811" cy="104508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教师讲解理论内容</a:t>
          </a:r>
        </a:p>
      </dsp:txBody>
      <dsp:txXfrm>
        <a:off x="3003701" y="31501"/>
        <a:ext cx="1680591" cy="983866"/>
      </dsp:txXfrm>
    </dsp:sp>
    <dsp:sp modelId="{62D07503-1BE5-4241-89F5-286CD8BE9516}">
      <dsp:nvSpPr>
        <dsp:cNvPr id="0" name=""/>
        <dsp:cNvSpPr/>
      </dsp:nvSpPr>
      <dsp:spPr>
        <a:xfrm>
          <a:off x="4868181" y="307450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>
        <a:off x="4868181" y="393844"/>
        <a:ext cx="258484" cy="259181"/>
      </dsp:txXfrm>
    </dsp:sp>
    <dsp:sp modelId="{216E330D-E883-4BF5-B0FE-5F9A7A03A81F}">
      <dsp:nvSpPr>
        <dsp:cNvPr id="0" name=""/>
        <dsp:cNvSpPr/>
      </dsp:nvSpPr>
      <dsp:spPr>
        <a:xfrm>
          <a:off x="5411627" y="891"/>
          <a:ext cx="1741811" cy="104508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老师分配实做任务</a:t>
          </a:r>
        </a:p>
      </dsp:txBody>
      <dsp:txXfrm>
        <a:off x="5442237" y="31501"/>
        <a:ext cx="1680591" cy="983866"/>
      </dsp:txXfrm>
    </dsp:sp>
    <dsp:sp modelId="{18AB4FD4-904C-43AD-A630-65F4364938CF}">
      <dsp:nvSpPr>
        <dsp:cNvPr id="0" name=""/>
        <dsp:cNvSpPr/>
      </dsp:nvSpPr>
      <dsp:spPr>
        <a:xfrm rot="5400000">
          <a:off x="6097900" y="1167904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 rot="-5400000">
        <a:off x="6152942" y="1199257"/>
        <a:ext cx="259181" cy="258484"/>
      </dsp:txXfrm>
    </dsp:sp>
    <dsp:sp modelId="{A62E7442-1F55-406F-ACD2-B74F73A213E2}">
      <dsp:nvSpPr>
        <dsp:cNvPr id="0" name=""/>
        <dsp:cNvSpPr/>
      </dsp:nvSpPr>
      <dsp:spPr>
        <a:xfrm>
          <a:off x="5411627" y="1742702"/>
          <a:ext cx="1741811" cy="104508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老师指导协助学生完成实做工作页</a:t>
          </a:r>
        </a:p>
      </dsp:txBody>
      <dsp:txXfrm>
        <a:off x="5442237" y="1773312"/>
        <a:ext cx="1680591" cy="983866"/>
      </dsp:txXfrm>
    </dsp:sp>
    <dsp:sp modelId="{E6F5F477-EB3A-44BF-BD64-4C3A742B0300}">
      <dsp:nvSpPr>
        <dsp:cNvPr id="0" name=""/>
        <dsp:cNvSpPr/>
      </dsp:nvSpPr>
      <dsp:spPr>
        <a:xfrm rot="10800000">
          <a:off x="4889083" y="2049261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 rot="10800000">
        <a:off x="4999862" y="2135655"/>
        <a:ext cx="258484" cy="259181"/>
      </dsp:txXfrm>
    </dsp:sp>
    <dsp:sp modelId="{F2A7A743-C0CA-40E8-9BD2-8E07EBBC9906}">
      <dsp:nvSpPr>
        <dsp:cNvPr id="0" name=""/>
        <dsp:cNvSpPr/>
      </dsp:nvSpPr>
      <dsp:spPr>
        <a:xfrm>
          <a:off x="2973091" y="1742702"/>
          <a:ext cx="1741811" cy="104508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老师讲解工作页</a:t>
          </a:r>
        </a:p>
      </dsp:txBody>
      <dsp:txXfrm>
        <a:off x="3003701" y="1773312"/>
        <a:ext cx="1680591" cy="983866"/>
      </dsp:txXfrm>
    </dsp:sp>
    <dsp:sp modelId="{2341E253-8D03-4A57-8353-6C202EEF75AA}">
      <dsp:nvSpPr>
        <dsp:cNvPr id="0" name=""/>
        <dsp:cNvSpPr/>
      </dsp:nvSpPr>
      <dsp:spPr>
        <a:xfrm rot="10800000">
          <a:off x="2450548" y="2049261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 rot="10800000">
        <a:off x="2561327" y="2135655"/>
        <a:ext cx="258484" cy="259181"/>
      </dsp:txXfrm>
    </dsp:sp>
    <dsp:sp modelId="{E782F99C-A982-4F5B-9C07-571019CAD1C4}">
      <dsp:nvSpPr>
        <dsp:cNvPr id="0" name=""/>
        <dsp:cNvSpPr/>
      </dsp:nvSpPr>
      <dsp:spPr>
        <a:xfrm>
          <a:off x="534555" y="1742702"/>
          <a:ext cx="1741811" cy="104508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学生自行完成技能考核</a:t>
          </a:r>
        </a:p>
      </dsp:txBody>
      <dsp:txXfrm>
        <a:off x="565165" y="1773312"/>
        <a:ext cx="1680591" cy="983866"/>
      </dsp:txXfrm>
    </dsp:sp>
    <dsp:sp modelId="{033771A7-A592-41B3-84E1-79E3FEEE9C56}">
      <dsp:nvSpPr>
        <dsp:cNvPr id="0" name=""/>
        <dsp:cNvSpPr/>
      </dsp:nvSpPr>
      <dsp:spPr>
        <a:xfrm rot="5400000">
          <a:off x="1220829" y="2909716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 rot="-5400000">
        <a:off x="1275871" y="2941069"/>
        <a:ext cx="259181" cy="258484"/>
      </dsp:txXfrm>
    </dsp:sp>
    <dsp:sp modelId="{4E1BD1D7-7452-4E73-8EE3-BA8C737F611C}">
      <dsp:nvSpPr>
        <dsp:cNvPr id="0" name=""/>
        <dsp:cNvSpPr/>
      </dsp:nvSpPr>
      <dsp:spPr>
        <a:xfrm>
          <a:off x="534555" y="3484513"/>
          <a:ext cx="1741811" cy="104508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老师总结评价</a:t>
          </a:r>
        </a:p>
      </dsp:txBody>
      <dsp:txXfrm>
        <a:off x="565165" y="3515123"/>
        <a:ext cx="1680591" cy="983866"/>
      </dsp:txXfrm>
    </dsp:sp>
    <dsp:sp modelId="{B63CA25F-FB3C-40FB-8FF9-B4C04DFC054A}">
      <dsp:nvSpPr>
        <dsp:cNvPr id="0" name=""/>
        <dsp:cNvSpPr/>
      </dsp:nvSpPr>
      <dsp:spPr>
        <a:xfrm>
          <a:off x="2429646" y="3791072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>
        <a:off x="2429646" y="3877466"/>
        <a:ext cx="258484" cy="259181"/>
      </dsp:txXfrm>
    </dsp:sp>
    <dsp:sp modelId="{B8ADE863-0457-40DF-921F-A348505F7D1B}">
      <dsp:nvSpPr>
        <dsp:cNvPr id="0" name=""/>
        <dsp:cNvSpPr/>
      </dsp:nvSpPr>
      <dsp:spPr>
        <a:xfrm>
          <a:off x="2973091" y="3484513"/>
          <a:ext cx="1741811" cy="104508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完成知识点和技能点</a:t>
          </a:r>
        </a:p>
      </dsp:txBody>
      <dsp:txXfrm>
        <a:off x="3003701" y="3515123"/>
        <a:ext cx="1680591" cy="9838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8951E-D0BD-43A5-A16D-0AA15596F9B7}" type="datetimeFigureOut">
              <a:rPr lang="zh-CN" altLang="en-US" smtClean="0"/>
              <a:t>2025/9/3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69AA3A-A06F-4B8D-994B-E2382D4654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7880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69AA3A-A06F-4B8D-994B-E2382D46542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4213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69AA3A-A06F-4B8D-994B-E2382D465422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8087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69AA3A-A06F-4B8D-994B-E2382D46542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96041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69AA3A-A06F-4B8D-994B-E2382D46542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48320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69AA3A-A06F-4B8D-994B-E2382D465422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03268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69AA3A-A06F-4B8D-994B-E2382D465422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89993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69AA3A-A06F-4B8D-994B-E2382D465422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50073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69AA3A-A06F-4B8D-994B-E2382D465422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40981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69AA3A-A06F-4B8D-994B-E2382D465422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3116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07" y="0"/>
            <a:ext cx="12192000" cy="6858000"/>
          </a:xfrm>
          <a:prstGeom prst="rect">
            <a:avLst/>
          </a:prstGeom>
        </p:spPr>
      </p:pic>
      <p:cxnSp>
        <p:nvCxnSpPr>
          <p:cNvPr id="6" name="直接连接符 5"/>
          <p:cNvCxnSpPr>
            <a:cxnSpLocks/>
          </p:cNvCxnSpPr>
          <p:nvPr userDrawn="1"/>
        </p:nvCxnSpPr>
        <p:spPr>
          <a:xfrm>
            <a:off x="0" y="708148"/>
            <a:ext cx="1219023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>
            <a:extLst>
              <a:ext uri="{FF2B5EF4-FFF2-40B4-BE49-F238E27FC236}">
                <a16:creationId xmlns:a16="http://schemas.microsoft.com/office/drawing/2014/main" id="{4BAEC082-27E9-449F-B784-A91DE4D4503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22850" y="32538"/>
            <a:ext cx="3273491" cy="675610"/>
          </a:xfrm>
          <a:prstGeom prst="rect">
            <a:avLst/>
          </a:prstGeom>
          <a:solidFill>
            <a:srgbClr val="F3F3F4"/>
          </a:solidFill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E426FC56-BFA8-45D7-95C0-740D80159D82}"/>
              </a:ext>
            </a:extLst>
          </p:cNvPr>
          <p:cNvSpPr txBox="1"/>
          <p:nvPr userDrawn="1"/>
        </p:nvSpPr>
        <p:spPr>
          <a:xfrm>
            <a:off x="174259" y="139510"/>
            <a:ext cx="61897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学习单元二 车载网络控制系统的故障检修</a:t>
            </a:r>
          </a:p>
        </p:txBody>
      </p:sp>
    </p:spTree>
    <p:extLst>
      <p:ext uri="{BB962C8B-B14F-4D97-AF65-F5344CB8AC3E}">
        <p14:creationId xmlns:p14="http://schemas.microsoft.com/office/powerpoint/2010/main" val="130013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E31C5DA-9312-4DCD-91D1-9D48895AD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932081B-801D-4A6B-B536-FC0B78706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1D59616-6655-4670-942F-3941B01B3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5970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399A06-EC86-48F4-A31A-8C98A08BD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F07A100-7387-4061-8955-2A747B80A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93654D1-6835-4E87-84F5-876073FD3C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268E0F7-90DF-427F-BF66-49B64340F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328896B-D48E-4A10-8D4C-9B75A7514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9ECB1C5-AF13-41BE-9169-5187E8976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3124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1B785E-AF4C-4E79-AD05-573D73069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D9DD350-7192-4F16-B599-0636206F88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72D8CA4-5F56-4588-92A1-D82520CCB7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96F2943-7F5C-45D4-AFE6-74282ADF1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AD617E1-309C-4474-9CA9-4C5F7EA37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B93E82C-88C9-42BC-AB4B-B3782007D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4018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16C414-4E38-4B7F-9986-97D3E1E1D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551BC05-4CEB-4E87-9D25-F3457F3334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753B2C3-F59A-4D76-BE1E-94B48CFC4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3D0A476-E6C1-4023-9733-13F737C60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B5D34A5-2EBC-4B41-8391-D8E21B2C4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6721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FDE6F04-CEE8-4A4F-A152-E2BF4AD924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20FB339-D911-4E27-8A11-740F4157B8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5422238-2DD2-4AE1-86FF-A1A229DB3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BC2582F-DF8A-4FCA-9D78-FE8D3622C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7F5A9F4-9FFD-47A1-BE95-AF18AA521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67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17"/>
          <a:stretch>
            <a:fillRect/>
          </a:stretch>
        </p:blipFill>
        <p:spPr>
          <a:xfrm>
            <a:off x="0" y="0"/>
            <a:ext cx="12192000" cy="543039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86C9D6D9-53FD-47F9-95A8-055ABAB5DA0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22534" y="5162550"/>
            <a:ext cx="3876675" cy="800100"/>
          </a:xfrm>
          <a:prstGeom prst="rect">
            <a:avLst/>
          </a:prstGeom>
          <a:solidFill>
            <a:srgbClr val="F3F3F4"/>
          </a:solidFill>
        </p:spPr>
      </p:pic>
    </p:spTree>
    <p:extLst>
      <p:ext uri="{BB962C8B-B14F-4D97-AF65-F5344CB8AC3E}">
        <p14:creationId xmlns:p14="http://schemas.microsoft.com/office/powerpoint/2010/main" val="2655378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123851-17AC-47FD-B6E6-711CA7E1F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52B7ECF-86AF-4A03-94AF-F9492CA77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589B26D-E9F8-4248-94E1-A25701B43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9973F84-F78C-4D9B-B1F8-F64450ABF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24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41341C-AF68-4F1C-86D9-1DE8494155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139AC5E-30DD-4006-89C0-5FEAF6E5ED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D37D2A5-E7CC-4307-AFD8-396DAF819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088440D-CE80-4EA1-A477-050964B6C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884BF42-00BD-4425-9BF1-17423FC64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034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BC9CCF-EC9F-438E-AA8D-21AFF5DAB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8C11548-BE73-44D2-B35B-73515193E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330C281-09E9-4F00-99AF-1E4CA19F6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F1E424C-7A68-4344-BC36-C92054956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F303D1C-E5B5-40AC-AE08-D5687131C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8287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71588A-EB6E-44CA-AB6E-9D6658C85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CA3D34F-8828-47E4-AE71-DC1F354951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FC512DC-AFAA-442A-8FB2-AAF6ACA21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32E0715-EC41-4095-8EF8-D997F6C79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29603EC-FFC1-4FEF-8846-54645605F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915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21875C-7DF6-4B83-A42A-350E68300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38A3FC2-4252-481C-AA53-DE8028FE1F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613F9B1-E7E3-4B8F-9924-946ECDE0C3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6EAF227-70EB-462A-91B8-C19EC9BC3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C93FEFE-5766-466C-A3C1-609537237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87122E3-D533-46C7-9990-CE1B7DDA0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993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A99AAE5-E6A5-4022-8D44-5AFA86B73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1B6F2FE-25B9-4DE2-8F61-F11C566637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508109E-B555-4E13-B68B-1229873B9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36FE041-9945-48C0-A51A-590BEDD417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69CCEC1-1C4B-4D90-A077-E07E2A4590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B71532B-4623-4FD8-8220-6DA058952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486B4E4-2041-4A8E-B990-2EFFC96EA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1B9079D-AF7E-4213-847A-37F95DBBD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4163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324C34-19C7-4E5C-88E6-142002EAB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00C25D7-88AD-4EA1-919E-C0F54C701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4AD7D76-CFFD-4FA7-A390-1C857466E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0640613-BF81-4711-9303-BBA95DF9E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8131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B9B840B-4B63-461B-892C-17F4F7F84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6DD5996-02CC-49D0-995F-FA4889FA0E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BCAB1B8-5276-4A4A-884D-1214E8CA5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5286F-21BB-4AB4-961F-35FA1AB38DE7}" type="datetimeFigureOut">
              <a:rPr lang="zh-CN" altLang="en-US" smtClean="0"/>
              <a:t>2025/9/2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702BD6A-4D56-4872-84C7-CB170F9C7B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F6A671-5436-44D7-ABCE-DA0CBA6DF2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687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方正黑体_GBK" panose="03000509000000000000" pitchFamily="65" charset="-122"/>
          <a:ea typeface="方正黑体_GBK" panose="03000509000000000000" pitchFamily="65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方正黑体_GBK" panose="03000509000000000000" pitchFamily="65" charset="-122"/>
          <a:ea typeface="方正黑体_GBK" panose="03000509000000000000" pitchFamily="65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方正楷体_GBK" panose="03000509000000000000" pitchFamily="65" charset="-122"/>
          <a:ea typeface="方正楷体_GBK" panose="03000509000000000000" pitchFamily="65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方正楷体_GBK" panose="03000509000000000000" pitchFamily="65" charset="-122"/>
          <a:ea typeface="方正楷体_GBK" panose="03000509000000000000" pitchFamily="65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3CDECE70-BBAC-48C2-8FD8-07268BC8999B}"/>
              </a:ext>
            </a:extLst>
          </p:cNvPr>
          <p:cNvSpPr>
            <a:spLocks noGrp="1"/>
          </p:cNvSpPr>
          <p:nvPr/>
        </p:nvSpPr>
        <p:spPr>
          <a:xfrm>
            <a:off x="1524000" y="1213571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方正黑体_GBK" panose="03000509000000000000" pitchFamily="65" charset="-122"/>
                <a:ea typeface="方正黑体_GBK" panose="03000509000000000000" pitchFamily="65" charset="-122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/>
              <a:t>学习单元二</a:t>
            </a:r>
            <a:br>
              <a:rPr lang="en-US" altLang="zh-CN" dirty="0"/>
            </a:br>
            <a:r>
              <a:rPr lang="zh-CN" altLang="en-US" dirty="0"/>
              <a:t>车载网络控制系统的故障检修</a:t>
            </a:r>
          </a:p>
        </p:txBody>
      </p:sp>
      <p:sp>
        <p:nvSpPr>
          <p:cNvPr id="5" name="副标题 2">
            <a:extLst>
              <a:ext uri="{FF2B5EF4-FFF2-40B4-BE49-F238E27FC236}">
                <a16:creationId xmlns:a16="http://schemas.microsoft.com/office/drawing/2014/main" id="{FDA26CED-1AC0-4A40-9A1D-DA10E751B9D8}"/>
              </a:ext>
            </a:extLst>
          </p:cNvPr>
          <p:cNvSpPr>
            <a:spLocks noGrp="1"/>
          </p:cNvSpPr>
          <p:nvPr/>
        </p:nvSpPr>
        <p:spPr>
          <a:xfrm>
            <a:off x="1524000" y="398866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方正黑体_GBK" panose="03000509000000000000" pitchFamily="65" charset="-122"/>
                <a:ea typeface="方正黑体_GBK" panose="03000509000000000000" pitchFamily="65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方正楷体_GBK" panose="03000509000000000000" pitchFamily="65" charset="-122"/>
                <a:ea typeface="方正楷体_GBK" panose="03000509000000000000" pitchFamily="65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方正楷体_GBK" panose="03000509000000000000" pitchFamily="65" charset="-122"/>
                <a:ea typeface="方正楷体_GBK" panose="03000509000000000000" pitchFamily="65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/>
              <a:t>学习任务一 车载网络</a:t>
            </a:r>
            <a:r>
              <a:rPr lang="en-US" altLang="zh-CN" dirty="0"/>
              <a:t>CAN</a:t>
            </a:r>
            <a:r>
              <a:rPr lang="zh-CN" altLang="en-US" dirty="0"/>
              <a:t>总线的故障检修</a:t>
            </a:r>
          </a:p>
        </p:txBody>
      </p:sp>
    </p:spTree>
    <p:extLst>
      <p:ext uri="{BB962C8B-B14F-4D97-AF65-F5344CB8AC3E}">
        <p14:creationId xmlns:p14="http://schemas.microsoft.com/office/powerpoint/2010/main" val="41272542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整车控制器的认知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10747756" cy="5210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二、车载网络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CAN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总线基础知识认知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 (Controller Area Network)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总线即控制器局域网络，是一种串行数 据通信协议，其通信接口中集成了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协议的物理层和数据链路层功能，可完 成对通信数据的成帧处理，包括位填充、 数据块编码、循环冗余检验、优先级判 别等项工作。 传递信息具有高性能、 高可靠性。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由于汽车不同控制器对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总线的性能要求不同，因此最新版本的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总线系统人为设定为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5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个不同的区域，分别为驱动系统、舒适系统、信息系统、多功能仪表、诊断总线等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5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个局域网，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总线系统的最大承载速率为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1000Kbit/s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1.CAN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总线的特点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）可以多主方式工作，网络上任意一个节点均可以在任意时刻主动地向网络上的 其他节点发送信息，而不分主从，通信方式灵活。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30129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整车控制器的认知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691397"/>
            <a:ext cx="10747756" cy="5672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二、车载网络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CAN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总线基础知识认知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）网络上的节点（信息）分成不同的优先级，以满足不同的实时要求。当两个节 点同时向网络上传送信息时，优先级高的节点优先传输数据。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）点对点、一点对多点及全局广播的方式接收数据，节点数达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110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个。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）直接通信距离最远可达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10km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（速率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5Kbps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以下）。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5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）通信速率最高可达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1MB/s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（此时距离最长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40m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6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）采用短帧结构，每一帧的有效字节数为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8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个，每帧信息都有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CRC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校验及其他检错 措施，数据出错率极低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7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）通信介质可采用双绞线，成本低。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8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 节点在错误严重的情况下，具有自动关闭总线的功能，切断它与总线的联系，以使总线上的其他操作不受影响。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17322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整车控制器的认知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6415598" cy="4287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二、车载网络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CAN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总线基础知识认知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总线的硬件组成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）节点连接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每一个节点都通过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CAN-H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与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CAN-L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两根线分别连接在总线上，这些节点属于并联关系。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不管节点是否带有终端电阻，其中均包含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收发器、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控制器和中央处理器等节点组成元件。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D8FE2E0-344E-FCF3-B6FD-74D739ED5E7B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374352" y="1664170"/>
            <a:ext cx="4096385" cy="1939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1A3C613C-B006-4384-AD83-7EE071595AD1}"/>
              </a:ext>
            </a:extLst>
          </p:cNvPr>
          <p:cNvSpPr txBox="1"/>
          <p:nvPr/>
        </p:nvSpPr>
        <p:spPr>
          <a:xfrm>
            <a:off x="8787639" y="3203350"/>
            <a:ext cx="152395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节点连接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9469C1A2-4ACC-425E-9608-36D0987F540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905" y="3868902"/>
            <a:ext cx="3343275" cy="2649855"/>
          </a:xfrm>
          <a:prstGeom prst="rect">
            <a:avLst/>
          </a:prstGeom>
          <a:noFill/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3632DA57-B0F9-4A8B-9DE3-38BF081981DF}"/>
              </a:ext>
            </a:extLst>
          </p:cNvPr>
          <p:cNvSpPr txBox="1"/>
          <p:nvPr/>
        </p:nvSpPr>
        <p:spPr>
          <a:xfrm>
            <a:off x="8416491" y="6414867"/>
            <a:ext cx="30542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节点结构示意图</a:t>
            </a:r>
          </a:p>
        </p:txBody>
      </p:sp>
    </p:spTree>
    <p:extLst>
      <p:ext uri="{BB962C8B-B14F-4D97-AF65-F5344CB8AC3E}">
        <p14:creationId xmlns:p14="http://schemas.microsoft.com/office/powerpoint/2010/main" val="108298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整车控制器的认知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6130785" cy="2440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二、车载网络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CAN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总线基础知识认知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总线的硬件组成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）网关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网关用作总线系统之间的接口。尽管各个总线系统的传输速度和传输方法不同，网关使数据交换成为可能。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C20E8BE6-153D-49D6-B2E0-77E02496217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583622" y="3272935"/>
            <a:ext cx="4399915" cy="319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1583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整车控制器的认知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9293710" cy="3364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二、车载网络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CAN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总线基础知识认知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总线的硬件组成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控制器和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收发器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控制器接收控制单元中中央处理器发出的数据、处理后传输给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收发器，也接收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收发器收到的数据、处理后传输给中央处理器。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收发器将“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0”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和“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1”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的逻辑信号转换为规定的电平，并向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总线输出；也负责将接收器接收到的总线电压转换为“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0”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和“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1”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逻辑信号，并向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控制器反馈。</a:t>
            </a:r>
          </a:p>
        </p:txBody>
      </p:sp>
    </p:spTree>
    <p:extLst>
      <p:ext uri="{BB962C8B-B14F-4D97-AF65-F5344CB8AC3E}">
        <p14:creationId xmlns:p14="http://schemas.microsoft.com/office/powerpoint/2010/main" val="2194852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整车控制器的认知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2113613"/>
            <a:ext cx="7179160" cy="4749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二、车载网络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CAN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总线基础知识认知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总线的硬件组成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）终端电阻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通常在高速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数据总线的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CAN-H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CAN-L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线路两端（或节点内）以终端电阻连接，终端电阻的阻值为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120Ω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。其作用是消除电压信号在线路上出现回流现象，以保证总线上的数据准确性。测量终端电阻可为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总线的故障诊断提供参考。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5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）中央处理器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中央处理器是节点的核心元件，是信息处理、程序运行的最终执行单元。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C3600355-C8D2-51F3-DED0-97AE7F47E3BE}"/>
              </a:ext>
            </a:extLst>
          </p:cNvPr>
          <p:cNvPicPr/>
          <p:nvPr/>
        </p:nvPicPr>
        <p:blipFill>
          <a:blip r:embed="rId2" cstate="print"/>
          <a:srcRect t="19307" b="20792"/>
          <a:stretch>
            <a:fillRect/>
          </a:stretch>
        </p:blipFill>
        <p:spPr>
          <a:xfrm>
            <a:off x="7823930" y="2901649"/>
            <a:ext cx="4229100" cy="162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9A715E48-B414-4CEB-AEA2-490196506C3D}"/>
              </a:ext>
            </a:extLst>
          </p:cNvPr>
          <p:cNvSpPr txBox="1"/>
          <p:nvPr/>
        </p:nvSpPr>
        <p:spPr>
          <a:xfrm>
            <a:off x="9284534" y="4401662"/>
            <a:ext cx="130789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终端电阻</a:t>
            </a:r>
          </a:p>
        </p:txBody>
      </p:sp>
    </p:spTree>
    <p:extLst>
      <p:ext uri="{BB962C8B-B14F-4D97-AF65-F5344CB8AC3E}">
        <p14:creationId xmlns:p14="http://schemas.microsoft.com/office/powerpoint/2010/main" val="36118396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整车控制器的认知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2113613"/>
            <a:ext cx="7135125" cy="4749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二、车载网络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CAN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总线基础知识认知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3.CAN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总线数据传输原理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总线上的节点会根据工作需要访问总线，因为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总线为多主结构，所以各节点既可以发送信号、也可以接收信号。不管是发送还是接收信号，均需要通过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收发器和控制器完成。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）信号发送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中央处理器将需要传输的信息发送给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控制器，控制器以数字信号的形式驱动收发器电路，收发器中的驱动器向总线发出电压信号。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C7F8AEDF-E290-493F-8591-92AE7DCE41D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8702" y="2992756"/>
            <a:ext cx="2639695" cy="2877820"/>
          </a:xfrm>
          <a:prstGeom prst="rect">
            <a:avLst/>
          </a:prstGeom>
          <a:noFill/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0CC00278-917E-42AE-B5EC-11FE6C378F7D}"/>
              </a:ext>
            </a:extLst>
          </p:cNvPr>
          <p:cNvSpPr txBox="1"/>
          <p:nvPr/>
        </p:nvSpPr>
        <p:spPr>
          <a:xfrm>
            <a:off x="8213359" y="6028492"/>
            <a:ext cx="35239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18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高速</a:t>
            </a:r>
            <a:r>
              <a:rPr lang="en-US" altLang="zh-CN" sz="18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zh-CN" sz="18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总线信号发送原理图</a:t>
            </a:r>
            <a:endParaRPr lang="zh-CN" altLang="en-US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938485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整车控制器的认知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2113613"/>
            <a:ext cx="7135125" cy="1517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二、车载网络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CAN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总线基础知识认知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3.CAN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总线数据传输原理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）信号发送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42460421-F5F6-1238-47DD-CC8327F255B3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34780" y="3631016"/>
            <a:ext cx="6096000" cy="2634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41958D0F-70B0-6191-F3DB-A28416AD832A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611884" y="3631015"/>
            <a:ext cx="5245336" cy="2634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B278A931-A31E-461F-BED3-69B796819BB0}"/>
              </a:ext>
            </a:extLst>
          </p:cNvPr>
          <p:cNvSpPr txBox="1"/>
          <p:nvPr/>
        </p:nvSpPr>
        <p:spPr>
          <a:xfrm>
            <a:off x="1158086" y="6424960"/>
            <a:ext cx="28143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18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高速</a:t>
            </a:r>
            <a:r>
              <a:rPr lang="en-US" altLang="zh-CN" sz="18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zh-CN" sz="18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总线的信号波形</a:t>
            </a:r>
            <a:endParaRPr lang="zh-CN" altLang="en-US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3926E6BA-0874-4C0C-A380-F1634551A5FE}"/>
              </a:ext>
            </a:extLst>
          </p:cNvPr>
          <p:cNvSpPr txBox="1"/>
          <p:nvPr/>
        </p:nvSpPr>
        <p:spPr>
          <a:xfrm>
            <a:off x="7186631" y="6424960"/>
            <a:ext cx="28143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低</a:t>
            </a:r>
            <a:r>
              <a:rPr lang="zh-CN" altLang="zh-CN" sz="18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速</a:t>
            </a:r>
            <a:r>
              <a:rPr lang="en-US" altLang="zh-CN" sz="18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zh-CN" sz="18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总线的信号波形</a:t>
            </a:r>
            <a:endParaRPr lang="zh-CN" altLang="en-US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74427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整车控制器的认知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2113613"/>
            <a:ext cx="5291335" cy="3364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二、车载网络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CAN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总线基础知识认知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3.CAN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总线数据传输原理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）信号接收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节点从总线上采集信号时，差动放大器将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CAN-H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与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CAN-L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的电压值进行差动处理，并将结果发送给控制器。控制器依据数字信号识别原则，得到“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0”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或“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1”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的数字结果。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278A931-A31E-461F-BED3-69B796819BB0}"/>
              </a:ext>
            </a:extLst>
          </p:cNvPr>
          <p:cNvSpPr txBox="1"/>
          <p:nvPr/>
        </p:nvSpPr>
        <p:spPr>
          <a:xfrm>
            <a:off x="7195471" y="5685910"/>
            <a:ext cx="34927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高速</a:t>
            </a:r>
            <a:r>
              <a:rPr lang="en-US" altLang="zh-CN" sz="18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CAN</a:t>
            </a:r>
            <a:r>
              <a:rPr lang="zh-CN" altLang="en-US" sz="18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总线信号接收原理图</a:t>
            </a:r>
            <a:endParaRPr lang="zh-CN" altLang="en-US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812006CD-45B9-BF2F-4E58-F05FFBB9CE27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075169" y="2084921"/>
            <a:ext cx="3208655" cy="3547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64987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整车控制器的认知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1" y="2113613"/>
            <a:ext cx="5451229" cy="2440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二、车载网络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CAN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总线基础知识认知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3.CAN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总线数据传输原理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）信号接收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CAN-H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信号和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CAN-L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信号经过差动信号放大器处理后，可最大限度地消除干扰的影响。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75D3B357-1A89-2308-0877-0388546CFE10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801193" y="2755655"/>
            <a:ext cx="5977463" cy="3360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F72446D4-74D7-460D-B181-79DA78F0FDE4}"/>
              </a:ext>
            </a:extLst>
          </p:cNvPr>
          <p:cNvSpPr txBox="1"/>
          <p:nvPr/>
        </p:nvSpPr>
        <p:spPr>
          <a:xfrm>
            <a:off x="6083508" y="6115987"/>
            <a:ext cx="61084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55600" algn="just"/>
            <a:r>
              <a:rPr lang="zh-CN" altLang="en-US" sz="1800" kern="1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高速</a:t>
            </a:r>
            <a:r>
              <a:rPr lang="en-US" altLang="zh-CN" sz="1800" kern="1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CAN</a:t>
            </a:r>
            <a:r>
              <a:rPr lang="zh-CN" altLang="en-US" sz="1800" kern="1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总线差动信号放大器抗干扰处理</a:t>
            </a:r>
            <a:endParaRPr lang="zh-CN" altLang="zh-CN" sz="1200" kern="100" dirty="0">
              <a:effectLst/>
              <a:latin typeface="方正楷体_GBK" panose="03000509000000000000" pitchFamily="65" charset="-12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91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车载网络</a:t>
            </a:r>
            <a:r>
              <a:rPr lang="en-US" altLang="zh-CN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CAN</a:t>
            </a:r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总线的故障检修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988906"/>
            <a:ext cx="10806333" cy="1978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任务导入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某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4S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店维修顾问接待了一位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EV450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客户，经维修技师检查判断为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总线故障，重点检查各模块及总线相关线路。徒弟小王应如何正确规范地进行相关检查？</a:t>
            </a: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99138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整车控制器的认知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1" y="2113613"/>
            <a:ext cx="11547229" cy="4287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二、车载网络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CAN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总线基础知识认知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4.CAN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总线传输的数据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总线上所传输的数据，包括数据帧、远程帧、错误帧、过载帧和帧间隔五种。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①数据帧：用于将数据传输到其它节点。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②远程帧：用于从其它节点请求数据。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③错误帧：用于通知错误信号。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④过载帧：用于增加后继帧的等待时间。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⑤帧间隔：用于将数据帧及远程帧与前面的帧分离开来。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57864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整车控制器的认知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1" y="2113613"/>
            <a:ext cx="11547229" cy="1979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二、车载网络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CAN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总线基础知识认知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4.CAN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总线传输的数据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数据帧由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7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个不同的域组成，分别为：起始域、仲裁域、控制域、数据域、安全域、应答域、结束域。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CD31A91-9F58-2C10-E0A8-C0B619DF4D40}"/>
              </a:ext>
            </a:extLst>
          </p:cNvPr>
          <p:cNvPicPr/>
          <p:nvPr/>
        </p:nvPicPr>
        <p:blipFill rotWithShape="1">
          <a:blip r:embed="rId3" cstate="print"/>
          <a:srcRect t="8677" b="9848"/>
          <a:stretch/>
        </p:blipFill>
        <p:spPr>
          <a:xfrm>
            <a:off x="2642380" y="3582650"/>
            <a:ext cx="8555272" cy="3057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5A7991AF-8D6E-4CDE-9FCF-B27C14426C17}"/>
              </a:ext>
            </a:extLst>
          </p:cNvPr>
          <p:cNvSpPr txBox="1"/>
          <p:nvPr/>
        </p:nvSpPr>
        <p:spPr>
          <a:xfrm>
            <a:off x="6418385" y="6488668"/>
            <a:ext cx="18188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18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数据帧域的组成</a:t>
            </a:r>
            <a:endParaRPr lang="zh-CN" altLang="en-US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309814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整车控制器的认知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1" y="2113613"/>
            <a:ext cx="11017577" cy="4749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二、车载网络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CAN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总线基础知识认知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4.CAN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总线传输的数据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）起始域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起始域表示数据帧或远程帧的的起始，包含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个显性位。此外，它还用于确定与其它节点硬件的同步。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在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总线上，逻辑值“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0”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表示显性电平、“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1”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表示隐性电平。“显性”具有优先功能，只要有一个节点输出显性电平，总线上即为显性电平。“隐性”具有包容功能，只有所有的单元都输出隐性电平，总线上才为隐性电平。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endParaRPr lang="zh-CN" altLang="en-US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64470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整车控制器的认知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2" y="2113613"/>
            <a:ext cx="5860959" cy="3825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二、车载网络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CAN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总线基础知识认知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4.CAN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总线传输的数据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）仲裁域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仲裁域包括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位，表示数据的优先级。显性值“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0”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的优先级比隐性值“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1”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高。仲裁域的末端是远程传输请求（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RTR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）位，通常为显性。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endParaRPr lang="zh-CN" altLang="en-US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03A077E-FD48-190C-E68F-E8348240E697}"/>
              </a:ext>
            </a:extLst>
          </p:cNvPr>
          <p:cNvPicPr/>
          <p:nvPr/>
        </p:nvPicPr>
        <p:blipFill rotWithShape="1">
          <a:blip r:embed="rId3" cstate="print"/>
          <a:srcRect t="8493" r="3379" b="9607"/>
          <a:stretch/>
        </p:blipFill>
        <p:spPr bwMode="auto">
          <a:xfrm>
            <a:off x="6775555" y="1708879"/>
            <a:ext cx="5096656" cy="46202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0351C322-27D5-4E7E-89D4-0C465E2958B4}"/>
              </a:ext>
            </a:extLst>
          </p:cNvPr>
          <p:cNvSpPr txBox="1"/>
          <p:nvPr/>
        </p:nvSpPr>
        <p:spPr>
          <a:xfrm>
            <a:off x="8612903" y="6329084"/>
            <a:ext cx="10566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1800" kern="1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仲裁域</a:t>
            </a:r>
            <a:endParaRPr lang="zh-CN" altLang="zh-CN" sz="1200" kern="100" dirty="0">
              <a:effectLst/>
              <a:latin typeface="方正楷体_GBK" panose="03000509000000000000" pitchFamily="65" charset="-12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6208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整车控制器的认知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2" y="2113613"/>
            <a:ext cx="5860959" cy="4287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二、车载网络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CAN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总线基础知识认知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4.CAN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总线传输的数据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）仲裁域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在总线空闲状态，最先开始发送信息的节点获得发送权。当同时有两个以上的节点需要向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总线发送信号时，依靠仲裁域决定优先级。从第一位开始进行仲裁，连续输出显性电平最多的节点可继续发送。节点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在与节点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的仲裁中失败，则是出发送。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351C322-27D5-4E7E-89D4-0C465E2958B4}"/>
              </a:ext>
            </a:extLst>
          </p:cNvPr>
          <p:cNvSpPr txBox="1"/>
          <p:nvPr/>
        </p:nvSpPr>
        <p:spPr>
          <a:xfrm>
            <a:off x="8612903" y="6329084"/>
            <a:ext cx="1550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en-US" sz="1800" kern="1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仲裁过程</a:t>
            </a:r>
            <a:endParaRPr lang="zh-CN" altLang="zh-CN" sz="1200" kern="100" dirty="0">
              <a:effectLst/>
              <a:latin typeface="方正楷体_GBK" panose="03000509000000000000" pitchFamily="65" charset="-122"/>
              <a:ea typeface="方正楷体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21BE1DD-29B0-4646-852A-3541A553A82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610663" y="2113613"/>
            <a:ext cx="5441430" cy="406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3087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整车控制器的认知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2" y="2113613"/>
            <a:ext cx="5860959" cy="3825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二、车载网络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CAN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总线基础知识认知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4.CAN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总线传输的数据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）控制域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控制域表示数据段的字节数，由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6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位构成。前两位为保留区，以备将来应用，其为显性；后四位为数据长度码（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DLC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），包括随后的数据区中字节的数量，其值为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0-8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351C322-27D5-4E7E-89D4-0C465E2958B4}"/>
              </a:ext>
            </a:extLst>
          </p:cNvPr>
          <p:cNvSpPr txBox="1"/>
          <p:nvPr/>
        </p:nvSpPr>
        <p:spPr>
          <a:xfrm>
            <a:off x="8223158" y="6379604"/>
            <a:ext cx="1550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en-US" sz="1800" kern="1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控制域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C0A99F10-26F6-4DBE-92B9-F42DD9FF482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660277" y="2113613"/>
            <a:ext cx="5286883" cy="4032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5878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整车控制器的认知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2" y="2113613"/>
            <a:ext cx="5860959" cy="2902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二、车载网络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CAN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总线基础知识认知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4.CAN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总线传输的数据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）数据域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数据域（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DATA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）包括即将传输的数据信息，最多可达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64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位（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8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字节）。数据从最高位开始输出。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351C322-27D5-4E7E-89D4-0C465E2958B4}"/>
              </a:ext>
            </a:extLst>
          </p:cNvPr>
          <p:cNvSpPr txBox="1"/>
          <p:nvPr/>
        </p:nvSpPr>
        <p:spPr>
          <a:xfrm>
            <a:off x="8612903" y="6357653"/>
            <a:ext cx="1550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en-US" sz="1800" kern="1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数据域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E847F15D-0CA2-1E10-6A42-C4C66B83C828}"/>
              </a:ext>
            </a:extLst>
          </p:cNvPr>
          <p:cNvPicPr/>
          <p:nvPr/>
        </p:nvPicPr>
        <p:blipFill rotWithShape="1">
          <a:blip r:embed="rId3" cstate="print"/>
          <a:srcRect t="9420" r="494" b="8605"/>
          <a:stretch/>
        </p:blipFill>
        <p:spPr bwMode="auto">
          <a:xfrm>
            <a:off x="6505731" y="1828978"/>
            <a:ext cx="5488117" cy="45286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079558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整车控制器的认知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2" y="2113613"/>
            <a:ext cx="5860959" cy="3364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二、车载网络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CAN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总线基础知识认知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4.CAN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总线传输的数据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5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）安全域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安全域用于检查帧传输的错误，包括一个用于错误检测的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15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位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CRC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数列和一个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CRC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界定符位（用于分隔）。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协议提供了五种错误检测和修正方法。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351C322-27D5-4E7E-89D4-0C465E2958B4}"/>
              </a:ext>
            </a:extLst>
          </p:cNvPr>
          <p:cNvSpPr txBox="1"/>
          <p:nvPr/>
        </p:nvSpPr>
        <p:spPr>
          <a:xfrm>
            <a:off x="8612903" y="6357653"/>
            <a:ext cx="1550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en-US" sz="1800" kern="1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安全域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FF26FEA9-EF8C-400D-B2E6-AA4451E657C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712787" y="2057649"/>
            <a:ext cx="5249364" cy="4103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2528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整车控制器的认知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2" y="2113613"/>
            <a:ext cx="5860959" cy="3825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二、车载网络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CAN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总线基础知识认知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4.CAN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总线传输的数据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6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）应答域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应答域用来确认是否正常接收，由应答间隙和应答界定符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个位构成，常态下发送两个“隐性”位。当接收器正确接收到有效的数据时，就会在应答间隙期发送显性位以作应答，而应答界定符始终是“隐性”位。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351C322-27D5-4E7E-89D4-0C465E2958B4}"/>
              </a:ext>
            </a:extLst>
          </p:cNvPr>
          <p:cNvSpPr txBox="1"/>
          <p:nvPr/>
        </p:nvSpPr>
        <p:spPr>
          <a:xfrm>
            <a:off x="8612903" y="6357653"/>
            <a:ext cx="1550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en-US" sz="1800" kern="1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应答域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15848ED-DAB5-4C38-A6AC-9880277AC10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505730" y="1888761"/>
            <a:ext cx="5686270" cy="4468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1052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整车控制器的认知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2" y="2113613"/>
            <a:ext cx="5126441" cy="2440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二、车载网络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CAN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总线基础知识认知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4.CAN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总线传输的数据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7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）结束域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结束域表示数据帧完成，它通常包括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7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位“隐性”位。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351C322-27D5-4E7E-89D4-0C465E2958B4}"/>
              </a:ext>
            </a:extLst>
          </p:cNvPr>
          <p:cNvSpPr txBox="1"/>
          <p:nvPr/>
        </p:nvSpPr>
        <p:spPr>
          <a:xfrm>
            <a:off x="8957676" y="6117952"/>
            <a:ext cx="1550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en-US" sz="1800" kern="1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结束域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724131B4-30ED-51F3-6E67-917FBB84C647}"/>
              </a:ext>
            </a:extLst>
          </p:cNvPr>
          <p:cNvPicPr/>
          <p:nvPr/>
        </p:nvPicPr>
        <p:blipFill rotWithShape="1">
          <a:blip r:embed="rId3" cstate="print"/>
          <a:srcRect t="17015" b="6627"/>
          <a:stretch/>
        </p:blipFill>
        <p:spPr bwMode="auto">
          <a:xfrm>
            <a:off x="6745575" y="2113613"/>
            <a:ext cx="5126440" cy="41372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93262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车载网络</a:t>
            </a:r>
            <a:r>
              <a:rPr lang="en-US" altLang="zh-CN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CAN</a:t>
            </a:r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总线的故障检修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10792726" cy="4009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学习目标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能够说出车载网络控制系统的组成和分布情况。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能够识读典型车型车载网络控制系统电路图的能力。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能够根据原车电路图绘制车载网络控制系统拓扑图的能力。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能够检修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总线系统。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具有良好的安全意识、团队合作意识及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7S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的工作习惯，持续培养爱岗敬业的劳动态度。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28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06608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8BE11E8F-270C-4564-9EBD-F6EC8D4F1A03}"/>
              </a:ext>
            </a:extLst>
          </p:cNvPr>
          <p:cNvSpPr/>
          <p:nvPr/>
        </p:nvSpPr>
        <p:spPr>
          <a:xfrm>
            <a:off x="4772560" y="2306153"/>
            <a:ext cx="264687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谢谢</a:t>
            </a:r>
          </a:p>
        </p:txBody>
      </p:sp>
    </p:spTree>
    <p:extLst>
      <p:ext uri="{BB962C8B-B14F-4D97-AF65-F5344CB8AC3E}">
        <p14:creationId xmlns:p14="http://schemas.microsoft.com/office/powerpoint/2010/main" val="3302881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7341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车载网络</a:t>
            </a:r>
            <a:r>
              <a:rPr lang="en-US" altLang="zh-CN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CAN</a:t>
            </a:r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总线的故障检修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6907237" cy="58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学习导引图</a:t>
            </a: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graphicFrame>
        <p:nvGraphicFramePr>
          <p:cNvPr id="5" name="图示 4">
            <a:extLst>
              <a:ext uri="{FF2B5EF4-FFF2-40B4-BE49-F238E27FC236}">
                <a16:creationId xmlns:a16="http://schemas.microsoft.com/office/drawing/2014/main" id="{9B5F3C37-74E2-4343-A86B-40BBE0C6DC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22779542"/>
              </p:ext>
            </p:extLst>
          </p:nvPr>
        </p:nvGraphicFramePr>
        <p:xfrm>
          <a:off x="3214468" y="2102422"/>
          <a:ext cx="7687994" cy="45304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64039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车载网络</a:t>
            </a:r>
            <a:r>
              <a:rPr lang="en-US" altLang="zh-CN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CAN</a:t>
            </a:r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总线的故障检修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11158025" cy="2901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一、车载网络的功能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1.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多路传输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总线系统的信息一般采用多路传输。所谓多路传输也叫时分复用技术（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Time-Division Multiplexing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TDM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），是将不同的信号相互交织在不同的时间段内，沿着同一个信道传输。在接收端再用某种方法，将各个时间段内的信号提取出来还原成原始信号的通信技术。</a:t>
            </a:r>
            <a:endParaRPr lang="en-US" altLang="zh-CN" sz="28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pic>
        <p:nvPicPr>
          <p:cNvPr id="6" name="图片 5" descr="hw094">
            <a:extLst>
              <a:ext uri="{FF2B5EF4-FFF2-40B4-BE49-F238E27FC236}">
                <a16:creationId xmlns:a16="http://schemas.microsoft.com/office/drawing/2014/main" id="{68529817-8787-0A8B-033E-E04FCBC54231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233535" y="4155418"/>
            <a:ext cx="6235908" cy="248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22443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整车控制器的认知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6204803" cy="38254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一、车载网络的功能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模块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/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节点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多路传输中一种装置，简单一点的如传感器，复杂的如计算机，在计算机多路传输系统中称为节点。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数据总线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数据总线是模块间运行数据的通道，即所谓的信息高速公路，为了抗电子干扰，双线制数据总线的两条线总是绞合在一起。</a:t>
            </a: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4B182D4-5612-46EC-B36F-6E4238A432A1}"/>
              </a:ext>
            </a:extLst>
          </p:cNvPr>
          <p:cNvPicPr/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>
            <a:off x="7035335" y="2846497"/>
            <a:ext cx="5028565" cy="332359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7F78BEBF-7699-4C57-8F9E-D855FB1B7445}"/>
              </a:ext>
            </a:extLst>
          </p:cNvPr>
          <p:cNvSpPr txBox="1"/>
          <p:nvPr/>
        </p:nvSpPr>
        <p:spPr>
          <a:xfrm>
            <a:off x="8679721" y="6170087"/>
            <a:ext cx="1739792" cy="46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数据总线</a:t>
            </a:r>
          </a:p>
        </p:txBody>
      </p:sp>
    </p:spTree>
    <p:extLst>
      <p:ext uri="{BB962C8B-B14F-4D97-AF65-F5344CB8AC3E}">
        <p14:creationId xmlns:p14="http://schemas.microsoft.com/office/powerpoint/2010/main" val="1228315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整车控制器的认知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9053867" cy="1979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一、车载网络的功能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5.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链路（传输媒体）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）同轴电缆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像双绞线一样，同轴电缆也是由两个导体组成，但其结构不同。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D80489F8-83C8-646A-17E8-AD0F5E236273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07200" y="3906760"/>
            <a:ext cx="4307607" cy="197906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EAFD9844-1F7D-43E1-BA69-9678BF94EEE7}"/>
              </a:ext>
            </a:extLst>
          </p:cNvPr>
          <p:cNvSpPr txBox="1"/>
          <p:nvPr/>
        </p:nvSpPr>
        <p:spPr>
          <a:xfrm>
            <a:off x="4860561" y="6103387"/>
            <a:ext cx="14053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同轴电缆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62601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整车控制器的认知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9053867" cy="2902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一、车载网络的功能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5.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链路（传输媒体）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）光纤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光纤在电磁兼容性等方面有独特的优点，数据传输速度高，传输距离远；在车载网络上，特别在一些要求传输速度高的车上网络（如车上信息与多媒体网络）上有很好的应用前景。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F0A00AE-2FA9-4423-BBB7-460D7C32469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919199" y="4713715"/>
            <a:ext cx="5274310" cy="132969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2A5BF11D-3711-4509-9703-E65F63967925}"/>
              </a:ext>
            </a:extLst>
          </p:cNvPr>
          <p:cNvSpPr txBox="1"/>
          <p:nvPr/>
        </p:nvSpPr>
        <p:spPr>
          <a:xfrm>
            <a:off x="4328410" y="6098026"/>
            <a:ext cx="15027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光纤示意图</a:t>
            </a:r>
          </a:p>
        </p:txBody>
      </p:sp>
    </p:spTree>
    <p:extLst>
      <p:ext uri="{BB962C8B-B14F-4D97-AF65-F5344CB8AC3E}">
        <p14:creationId xmlns:p14="http://schemas.microsoft.com/office/powerpoint/2010/main" val="1064122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整车控制器的认知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10373001" cy="4287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一、车载网络的功能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6.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报文  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报文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(message)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是网络中交换与传输的数据单元，即站点一次性要发送的数据块。报文是以一定格式组织起来的数据，包含了将要发送的完整的数据信息。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7.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网关   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在网络中用一种方法达到信息共享和不产生协议及速度间冲突，而实现无差错数据传输的计算机，实际上就是一个中央路由器。其功能包括：（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）把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数据转变成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OBDII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能识别的诊断数据以便于诊断；（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）做到低速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和高速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的信息共享；（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）负责接收和发送信息；（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）激活和监控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网络工作状态；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42794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2924</TotalTime>
  <Words>2503</Words>
  <Application>Microsoft Office PowerPoint</Application>
  <PresentationFormat>宽屏</PresentationFormat>
  <Paragraphs>192</Paragraphs>
  <Slides>30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5" baseType="lpstr">
      <vt:lpstr>等线</vt:lpstr>
      <vt:lpstr>方正黑体_GBK</vt:lpstr>
      <vt:lpstr>方正楷体_GBK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lwk</dc:creator>
  <cp:lastModifiedBy>lwk</cp:lastModifiedBy>
  <cp:revision>88</cp:revision>
  <dcterms:created xsi:type="dcterms:W3CDTF">2020-03-16T09:44:54Z</dcterms:created>
  <dcterms:modified xsi:type="dcterms:W3CDTF">2025-09-03T09:50:28Z</dcterms:modified>
</cp:coreProperties>
</file>